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Almost IPSC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789B1C-DDBE-4BF8-875D-511D0F092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79640"/>
            <a:ext cx="7025776" cy="37542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Almost IPSC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Almost IPSC is a 13 round, 65 point, Comstock course of fire. There are 6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mini popper, and is visible at rest.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180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2021-01-19T20:44:07Z</dcterms:modified>
  <cp:category>Shooting</cp:category>
</cp:coreProperties>
</file>